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2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AFDA950-9524-D0D7-1F92-42EDE523C976}" name="Freya Rodger" initials="FR" userId="S::frodger@world.physio::32b15349-12d6-43e6-bd5a-62074b3d463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DBF3"/>
    <a:srgbClr val="004CFF"/>
    <a:srgbClr val="004BFF"/>
    <a:srgbClr val="41B6E6"/>
    <a:srgbClr val="41B6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8"/>
    <p:restoredTop sz="94694"/>
  </p:normalViewPr>
  <p:slideViewPr>
    <p:cSldViewPr snapToGrid="0">
      <p:cViewPr>
        <p:scale>
          <a:sx n="64" d="100"/>
          <a:sy n="64" d="100"/>
        </p:scale>
        <p:origin x="-2272" y="-7856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A31E9-107D-9A44-BD2A-E1A1FF5B5616}" type="datetimeFigureOut">
              <a:rPr lang="en-US" smtClean="0"/>
              <a:t>7/5/25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CEE4D-4012-A140-A792-D74CFC57DD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18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2CEE4D-4012-A140-A792-D74CFC57DD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3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079" y="13296912"/>
            <a:ext cx="25733055" cy="91750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064" y="24255466"/>
            <a:ext cx="21193088" cy="10938740"/>
          </a:xfrm>
        </p:spPr>
        <p:txBody>
          <a:bodyPr/>
          <a:lstStyle>
            <a:lvl1pPr marL="0" indent="0" algn="ctr">
              <a:buNone/>
              <a:defRPr/>
            </a:lvl1pPr>
            <a:lvl2pPr marL="446915" indent="0" algn="ctr">
              <a:buNone/>
              <a:defRPr/>
            </a:lvl2pPr>
            <a:lvl3pPr marL="893830" indent="0" algn="ctr">
              <a:buNone/>
              <a:defRPr/>
            </a:lvl3pPr>
            <a:lvl4pPr marL="1340745" indent="0" algn="ctr">
              <a:buNone/>
              <a:defRPr/>
            </a:lvl4pPr>
            <a:lvl5pPr marL="1787660" indent="0" algn="ctr">
              <a:buNone/>
              <a:defRPr/>
            </a:lvl5pPr>
            <a:lvl6pPr marL="2234575" indent="0" algn="ctr">
              <a:buNone/>
              <a:defRPr/>
            </a:lvl6pPr>
            <a:lvl7pPr marL="2681491" indent="0" algn="ctr">
              <a:buNone/>
              <a:defRPr/>
            </a:lvl7pPr>
            <a:lvl8pPr marL="3128405" indent="0" algn="ctr">
              <a:buNone/>
              <a:defRPr/>
            </a:lvl8pPr>
            <a:lvl9pPr marL="357532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9C8E77-6058-C296-79CE-2891CB4F7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BE1D49-7F69-0A54-A52A-B7D5BFEA5E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A3B099-9DFE-BB5E-B710-068B6B3D56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448-5F6D-49B4-A311-72972C578FC5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623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539D8A-EEF6-8DDA-BA9F-8DB23C38D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F3E0B7-9D12-F6C2-BC87-909CD0998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BF0416-962E-C103-5379-16B498E6FC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24431-84B0-4EEF-BF8E-1AC680FE3E48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33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70872" y="3804779"/>
            <a:ext cx="6433263" cy="342430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079" y="3804779"/>
            <a:ext cx="19194669" cy="342430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204A25-0E56-05F6-7EA9-FCFAFC530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F93060-0000-043E-F084-0EBAD0B5DD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5F141B-C160-6AB0-9A84-63005AB987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96830-AEEE-48D8-846B-E8269DB3C6FA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34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C143DB-90E2-48B4-2155-C2CF585D52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21B967-1730-7853-4313-1DF2B562F2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729C8C-3A6C-0BFF-3D95-CDA3C0E6B6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E183D-8AB3-4B4B-9514-9CB28B001DAF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39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2" y="27505382"/>
            <a:ext cx="25734150" cy="8501303"/>
          </a:xfrm>
        </p:spPr>
        <p:txBody>
          <a:bodyPr anchor="t"/>
          <a:lstStyle>
            <a:lvl1pPr algn="l">
              <a:defRPr sz="389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2" y="18143160"/>
            <a:ext cx="25734150" cy="9362222"/>
          </a:xfrm>
        </p:spPr>
        <p:txBody>
          <a:bodyPr anchor="b"/>
          <a:lstStyle>
            <a:lvl1pPr marL="0" indent="0">
              <a:buNone/>
              <a:defRPr sz="2000"/>
            </a:lvl1pPr>
            <a:lvl2pPr marL="446915" indent="0">
              <a:buNone/>
              <a:defRPr sz="1800"/>
            </a:lvl2pPr>
            <a:lvl3pPr marL="893830" indent="0">
              <a:buNone/>
              <a:defRPr sz="1600"/>
            </a:lvl3pPr>
            <a:lvl4pPr marL="1340745" indent="0">
              <a:buNone/>
              <a:defRPr sz="1400"/>
            </a:lvl4pPr>
            <a:lvl5pPr marL="1787660" indent="0">
              <a:buNone/>
              <a:defRPr sz="1400"/>
            </a:lvl5pPr>
            <a:lvl6pPr marL="2234575" indent="0">
              <a:buNone/>
              <a:defRPr sz="1400"/>
            </a:lvl6pPr>
            <a:lvl7pPr marL="2681491" indent="0">
              <a:buNone/>
              <a:defRPr sz="1400"/>
            </a:lvl7pPr>
            <a:lvl8pPr marL="3128405" indent="0">
              <a:buNone/>
              <a:defRPr sz="1400"/>
            </a:lvl8pPr>
            <a:lvl9pPr marL="357532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597E7A-7944-0A25-3C85-84FC8B8A99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099A4-2E28-D619-A849-FC82DC14F8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12DDFB-A33F-9363-7BF5-DE62DA7AC1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ED368-799C-43E4-AA28-3664389E9941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51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080" y="12365532"/>
            <a:ext cx="12813966" cy="25682258"/>
          </a:xfrm>
        </p:spPr>
        <p:txBody>
          <a:bodyPr/>
          <a:lstStyle>
            <a:lvl1pPr>
              <a:defRPr sz="2699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0169" y="12365532"/>
            <a:ext cx="12813966" cy="25682258"/>
          </a:xfrm>
        </p:spPr>
        <p:txBody>
          <a:bodyPr/>
          <a:lstStyle>
            <a:lvl1pPr>
              <a:defRPr sz="2699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190EB9-7896-19D4-F99F-882BC734A4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C94A3E-CE0C-0F70-CDFE-652C757F19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A5C218-47A6-F3BB-C123-67FFE12A73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907B7-1860-46CD-A315-2A15FF42FD54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66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23" y="1715235"/>
            <a:ext cx="27248568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23" y="9582407"/>
            <a:ext cx="13376809" cy="3991936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6915" indent="0">
              <a:buNone/>
              <a:defRPr sz="2000" b="1"/>
            </a:lvl2pPr>
            <a:lvl3pPr marL="893830" indent="0">
              <a:buNone/>
              <a:defRPr sz="1800" b="1"/>
            </a:lvl3pPr>
            <a:lvl4pPr marL="1340745" indent="0">
              <a:buNone/>
              <a:defRPr sz="1600" b="1"/>
            </a:lvl4pPr>
            <a:lvl5pPr marL="1787660" indent="0">
              <a:buNone/>
              <a:defRPr sz="1600" b="1"/>
            </a:lvl5pPr>
            <a:lvl6pPr marL="2234575" indent="0">
              <a:buNone/>
              <a:defRPr sz="1600" b="1"/>
            </a:lvl6pPr>
            <a:lvl7pPr marL="2681491" indent="0">
              <a:buNone/>
              <a:defRPr sz="1600" b="1"/>
            </a:lvl7pPr>
            <a:lvl8pPr marL="3128405" indent="0">
              <a:buNone/>
              <a:defRPr sz="1600" b="1"/>
            </a:lvl8pPr>
            <a:lvl9pPr marL="357532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23" y="13574343"/>
            <a:ext cx="13376809" cy="2466280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608" y="9582407"/>
            <a:ext cx="13382283" cy="3991936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6915" indent="0">
              <a:buNone/>
              <a:defRPr sz="2000" b="1"/>
            </a:lvl2pPr>
            <a:lvl3pPr marL="893830" indent="0">
              <a:buNone/>
              <a:defRPr sz="1800" b="1"/>
            </a:lvl3pPr>
            <a:lvl4pPr marL="1340745" indent="0">
              <a:buNone/>
              <a:defRPr sz="1600" b="1"/>
            </a:lvl4pPr>
            <a:lvl5pPr marL="1787660" indent="0">
              <a:buNone/>
              <a:defRPr sz="1600" b="1"/>
            </a:lvl5pPr>
            <a:lvl6pPr marL="2234575" indent="0">
              <a:buNone/>
              <a:defRPr sz="1600" b="1"/>
            </a:lvl6pPr>
            <a:lvl7pPr marL="2681491" indent="0">
              <a:buNone/>
              <a:defRPr sz="1600" b="1"/>
            </a:lvl7pPr>
            <a:lvl8pPr marL="3128405" indent="0">
              <a:buNone/>
              <a:defRPr sz="1600" b="1"/>
            </a:lvl8pPr>
            <a:lvl9pPr marL="357532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608" y="13574343"/>
            <a:ext cx="13382283" cy="2466280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755B2A0-0A77-BD20-69D9-886A1D907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38A468-5104-CBE0-A757-1510EF9919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309D942-8C03-F759-C25C-3931717904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CA0D1-1E30-4773-805B-25667B45881A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39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4F965B-1375-AA62-2042-05D7E0DA43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B3590E-212D-6D08-AC17-84701116F9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0F6F32-20E9-4EFC-2CCF-7E7476050F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AEFD5-9067-4CB2-A69D-F8C058EDAFBF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2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893BC2-8C57-B378-9EDC-3A61B3E96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B12085-FA43-EB4D-337F-308A483526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3A12C6-F8C0-30B5-7421-C162B787B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02BBF-989E-4689-9178-B0E01D70672C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95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24" y="1704225"/>
            <a:ext cx="9960334" cy="72528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206" y="1704224"/>
            <a:ext cx="16924685" cy="36532924"/>
          </a:xfrm>
        </p:spPr>
        <p:txBody>
          <a:bodyPr/>
          <a:lstStyle>
            <a:lvl1pPr>
              <a:defRPr sz="3099"/>
            </a:lvl1pPr>
            <a:lvl2pPr>
              <a:defRPr sz="2699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24" y="8957086"/>
            <a:ext cx="9960334" cy="29280065"/>
          </a:xfrm>
        </p:spPr>
        <p:txBody>
          <a:bodyPr/>
          <a:lstStyle>
            <a:lvl1pPr marL="0" indent="0">
              <a:buNone/>
              <a:defRPr sz="1400"/>
            </a:lvl1pPr>
            <a:lvl2pPr marL="446915" indent="0">
              <a:buNone/>
              <a:defRPr sz="1200"/>
            </a:lvl2pPr>
            <a:lvl3pPr marL="893830" indent="0">
              <a:buNone/>
              <a:defRPr sz="1000"/>
            </a:lvl3pPr>
            <a:lvl4pPr marL="1340745" indent="0">
              <a:buNone/>
              <a:defRPr sz="900"/>
            </a:lvl4pPr>
            <a:lvl5pPr marL="1787660" indent="0">
              <a:buNone/>
              <a:defRPr sz="900"/>
            </a:lvl5pPr>
            <a:lvl6pPr marL="2234575" indent="0">
              <a:buNone/>
              <a:defRPr sz="900"/>
            </a:lvl6pPr>
            <a:lvl7pPr marL="2681491" indent="0">
              <a:buNone/>
              <a:defRPr sz="900"/>
            </a:lvl7pPr>
            <a:lvl8pPr marL="3128405" indent="0">
              <a:buNone/>
              <a:defRPr sz="900"/>
            </a:lvl8pPr>
            <a:lvl9pPr marL="357532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3C2408-FA3A-98FA-5E79-5CFD15AE4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01DFED-8E49-0E2F-3016-D039244C9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615716-10BB-284A-4849-40AE926EAA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770E5-A697-45F0-AE2E-9F9569203545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77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3935" y="29962636"/>
            <a:ext cx="18165346" cy="353835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3935" y="3824596"/>
            <a:ext cx="18165346" cy="25682258"/>
          </a:xfrm>
        </p:spPr>
        <p:txBody>
          <a:bodyPr/>
          <a:lstStyle>
            <a:lvl1pPr marL="0" indent="0">
              <a:buNone/>
              <a:defRPr sz="3099"/>
            </a:lvl1pPr>
            <a:lvl2pPr marL="446915" indent="0">
              <a:buNone/>
              <a:defRPr sz="2699"/>
            </a:lvl2pPr>
            <a:lvl3pPr marL="893830" indent="0">
              <a:buNone/>
              <a:defRPr sz="2300"/>
            </a:lvl3pPr>
            <a:lvl4pPr marL="1340745" indent="0">
              <a:buNone/>
              <a:defRPr sz="2000"/>
            </a:lvl4pPr>
            <a:lvl5pPr marL="1787660" indent="0">
              <a:buNone/>
              <a:defRPr sz="2000"/>
            </a:lvl5pPr>
            <a:lvl6pPr marL="2234575" indent="0">
              <a:buNone/>
              <a:defRPr sz="2000"/>
            </a:lvl6pPr>
            <a:lvl7pPr marL="2681491" indent="0">
              <a:buNone/>
              <a:defRPr sz="2000"/>
            </a:lvl7pPr>
            <a:lvl8pPr marL="3128405" indent="0">
              <a:buNone/>
              <a:defRPr sz="2000"/>
            </a:lvl8pPr>
            <a:lvl9pPr marL="3575321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3935" y="33500993"/>
            <a:ext cx="18165346" cy="5022395"/>
          </a:xfrm>
        </p:spPr>
        <p:txBody>
          <a:bodyPr/>
          <a:lstStyle>
            <a:lvl1pPr marL="0" indent="0">
              <a:buNone/>
              <a:defRPr sz="1400"/>
            </a:lvl1pPr>
            <a:lvl2pPr marL="446915" indent="0">
              <a:buNone/>
              <a:defRPr sz="1200"/>
            </a:lvl2pPr>
            <a:lvl3pPr marL="893830" indent="0">
              <a:buNone/>
              <a:defRPr sz="1000"/>
            </a:lvl3pPr>
            <a:lvl4pPr marL="1340745" indent="0">
              <a:buNone/>
              <a:defRPr sz="900"/>
            </a:lvl4pPr>
            <a:lvl5pPr marL="1787660" indent="0">
              <a:buNone/>
              <a:defRPr sz="900"/>
            </a:lvl5pPr>
            <a:lvl6pPr marL="2234575" indent="0">
              <a:buNone/>
              <a:defRPr sz="900"/>
            </a:lvl6pPr>
            <a:lvl7pPr marL="2681491" indent="0">
              <a:buNone/>
              <a:defRPr sz="900"/>
            </a:lvl7pPr>
            <a:lvl8pPr marL="3128405" indent="0">
              <a:buNone/>
              <a:defRPr sz="900"/>
            </a:lvl8pPr>
            <a:lvl9pPr marL="357532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6F1493-C6C1-6017-36DF-E02F8648E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6A9F3C-F68B-68FB-7C0A-25D2617550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0F9F64-7497-04CA-AEE3-0B1EF394B6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92B97A-9C63-4AF8-AE66-EAAD616064CB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29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3706671-4539-FCA5-E585-B10276BE8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71259" y="3803733"/>
            <a:ext cx="25732696" cy="713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198" tIns="208599" rIns="417198" bIns="208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04169A1-A176-1CB1-4DC9-0186067D4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71259" y="12364934"/>
            <a:ext cx="25732696" cy="2568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5E5025-5BF2-F92C-65B6-6640BB45C4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1259" y="39000033"/>
            <a:ext cx="6307430" cy="285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6399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F4A3C7E-9B19-ED99-0A6E-9148A9D5D9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3601" y="39000033"/>
            <a:ext cx="9588012" cy="285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6399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BC25A4-CFB8-E95F-57A7-1D4C25AB2B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6526" y="39000033"/>
            <a:ext cx="6307430" cy="285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>
            <a:lvl1pPr algn="r">
              <a:defRPr sz="6399"/>
            </a:lvl1pPr>
          </a:lstStyle>
          <a:p>
            <a:fld id="{DC0BF43C-972F-4FD6-9816-E855445BDB82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1031" name="Rectangle 11">
            <a:extLst>
              <a:ext uri="{FF2B5EF4-FFF2-40B4-BE49-F238E27FC236}">
                <a16:creationId xmlns:a16="http://schemas.microsoft.com/office/drawing/2014/main" id="{1998E32C-1FF6-0BC2-3032-6B70738F6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30275213" cy="428037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9387" tIns="44693" rIns="89387" bIns="44693" anchor="ctr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endParaRPr lang="en-GB" altLang="en-US" sz="2300"/>
          </a:p>
        </p:txBody>
      </p:sp>
    </p:spTree>
    <p:extLst>
      <p:ext uri="{BB962C8B-B14F-4D97-AF65-F5344CB8AC3E}">
        <p14:creationId xmlns:p14="http://schemas.microsoft.com/office/powerpoint/2010/main" val="86166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2pPr>
      <a:lvl3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3pPr>
      <a:lvl4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4pPr>
      <a:lvl5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5pPr>
      <a:lvl6pPr marL="446915" algn="ctr" defTabSz="4171207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6pPr>
      <a:lvl7pPr marL="893830" algn="ctr" defTabSz="4171207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7pPr>
      <a:lvl8pPr marL="1340745" algn="ctr" defTabSz="4171207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8pPr>
      <a:lvl9pPr marL="1787660" algn="ctr" defTabSz="4171207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9pPr>
    </p:titleStyle>
    <p:bodyStyle>
      <a:lvl1pPr marL="1563375" indent="-1563375" algn="l" defTabSz="4171116" rtl="0" eaLnBrk="0" fontAlgn="base" hangingPunct="0">
        <a:spcBef>
          <a:spcPct val="20000"/>
        </a:spcBef>
        <a:spcAft>
          <a:spcPct val="0"/>
        </a:spcAft>
        <a:buChar char="•"/>
        <a:defRPr sz="14597">
          <a:solidFill>
            <a:schemeClr val="tx1"/>
          </a:solidFill>
          <a:latin typeface="+mn-lt"/>
          <a:ea typeface="+mn-ea"/>
          <a:cs typeface="+mn-cs"/>
        </a:defRPr>
      </a:lvl1pPr>
      <a:lvl2pPr marL="3388635" indent="-1303077" algn="l" defTabSz="4171116" rtl="0" eaLnBrk="0" fontAlgn="base" hangingPunct="0">
        <a:spcBef>
          <a:spcPct val="20000"/>
        </a:spcBef>
        <a:spcAft>
          <a:spcPct val="0"/>
        </a:spcAft>
        <a:buChar char="–"/>
        <a:defRPr sz="12797">
          <a:solidFill>
            <a:schemeClr val="tx1"/>
          </a:solidFill>
          <a:latin typeface="+mn-lt"/>
        </a:defRPr>
      </a:lvl2pPr>
      <a:lvl3pPr marL="5213895" indent="-1042779" algn="l" defTabSz="4171116" rtl="0" eaLnBrk="0" fontAlgn="base" hangingPunct="0">
        <a:spcBef>
          <a:spcPct val="20000"/>
        </a:spcBef>
        <a:spcAft>
          <a:spcPct val="0"/>
        </a:spcAft>
        <a:buChar char="•"/>
        <a:defRPr sz="10998">
          <a:solidFill>
            <a:schemeClr val="tx1"/>
          </a:solidFill>
          <a:latin typeface="+mn-lt"/>
        </a:defRPr>
      </a:lvl3pPr>
      <a:lvl4pPr marL="7299453" indent="-1042779" algn="l" defTabSz="4171116" rtl="0" eaLnBrk="0" fontAlgn="base" hangingPunct="0">
        <a:spcBef>
          <a:spcPct val="20000"/>
        </a:spcBef>
        <a:spcAft>
          <a:spcPct val="0"/>
        </a:spcAft>
        <a:buChar char="–"/>
        <a:defRPr sz="9098">
          <a:solidFill>
            <a:schemeClr val="tx1"/>
          </a:solidFill>
          <a:latin typeface="+mn-lt"/>
        </a:defRPr>
      </a:lvl4pPr>
      <a:lvl5pPr marL="9385011" indent="-1042779" algn="l" defTabSz="4171116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5pPr>
      <a:lvl6pPr marL="9832131" indent="-1042801" algn="l" defTabSz="4171207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6pPr>
      <a:lvl7pPr marL="10279046" indent="-1042801" algn="l" defTabSz="4171207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7pPr>
      <a:lvl8pPr marL="10725961" indent="-1042801" algn="l" defTabSz="4171207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8pPr>
      <a:lvl9pPr marL="11172876" indent="-1042801" algn="l" defTabSz="4171207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6915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3830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0745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7660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4575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1491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28405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5321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wmf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A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31">
            <a:extLst>
              <a:ext uri="{FF2B5EF4-FFF2-40B4-BE49-F238E27FC236}">
                <a16:creationId xmlns:a16="http://schemas.microsoft.com/office/drawing/2014/main" id="{EDA6B908-804B-6D4E-BC13-E2AC046F1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5499" y="1408647"/>
            <a:ext cx="30275213" cy="42803763"/>
          </a:xfrm>
          <a:prstGeom prst="rect">
            <a:avLst/>
          </a:prstGeom>
          <a:solidFill>
            <a:srgbClr val="A0DBF3"/>
          </a:solidFill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lIns="89387" tIns="44693" rIns="89387" bIns="44693" anchor="ctr"/>
          <a:lstStyle/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endParaRPr lang="en-GB" sz="2300" dirty="0">
              <a:solidFill>
                <a:srgbClr val="C00000"/>
              </a:solidFill>
              <a:latin typeface="Times New Roman" panose="02020603050405020304" pitchFamily="18" charset="0"/>
              <a:cs typeface="Arial" charset="0"/>
            </a:endParaRPr>
          </a:p>
        </p:txBody>
      </p:sp>
      <p:sp>
        <p:nvSpPr>
          <p:cNvPr id="4099" name="Text Box 6">
            <a:extLst>
              <a:ext uri="{FF2B5EF4-FFF2-40B4-BE49-F238E27FC236}">
                <a16:creationId xmlns:a16="http://schemas.microsoft.com/office/drawing/2014/main" id="{933063AF-A552-FDF7-7D9C-18059A023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78" y="389195"/>
            <a:ext cx="29332231" cy="11979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527875" tIns="703833" rIns="527875" bIns="527875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AU" altLang="en-US" sz="9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A97315C8-6C3A-ABF0-0719-EC8A61C66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948" y="7988988"/>
            <a:ext cx="21870095" cy="199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GB" altLang="en-US" sz="54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nombres</a:t>
            </a: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n-US" sz="54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54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GB" altLang="en-US" sz="54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aquí</a:t>
            </a: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n-US" sz="54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deben</a:t>
            </a: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54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coincidir</a:t>
            </a: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altLang="en-US" sz="54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n-US" sz="54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resumen</a:t>
            </a: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54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enviado</a:t>
            </a: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altLang="en-US" sz="48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Rectangle 29">
            <a:extLst>
              <a:ext uri="{FF2B5EF4-FFF2-40B4-BE49-F238E27FC236}">
                <a16:creationId xmlns:a16="http://schemas.microsoft.com/office/drawing/2014/main" id="{EFFCA05C-EC07-DADA-460A-DDF205853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8155" y="11693432"/>
            <a:ext cx="30340527" cy="250685"/>
          </a:xfrm>
          <a:prstGeom prst="rect">
            <a:avLst/>
          </a:prstGeom>
          <a:solidFill>
            <a:srgbClr val="004CFF"/>
          </a:solidFill>
          <a:ln>
            <a:noFill/>
          </a:ln>
        </p:spPr>
        <p:txBody>
          <a:bodyPr wrap="none" lIns="89387" tIns="44693" rIns="89387" bIns="44693" anchor="ctr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230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102" name="Rectangle 55">
            <a:extLst>
              <a:ext uri="{FF2B5EF4-FFF2-40B4-BE49-F238E27FC236}">
                <a16:creationId xmlns:a16="http://schemas.microsoft.com/office/drawing/2014/main" id="{34937B67-E985-7A56-88A9-F645F9BA5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6068" y="34376357"/>
            <a:ext cx="9585405" cy="219964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9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Agradecimientos</a:t>
            </a:r>
            <a:endParaRPr lang="en-GB" altLang="en-US" sz="39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incluir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comité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ética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fuentes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financiamiento</a:t>
            </a:r>
            <a:endParaRPr lang="en-AU" altLang="en-US" sz="27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Rectangle 57">
            <a:extLst>
              <a:ext uri="{FF2B5EF4-FFF2-40B4-BE49-F238E27FC236}">
                <a16:creationId xmlns:a16="http://schemas.microsoft.com/office/drawing/2014/main" id="{8D928348-EE46-AEA4-686F-D6136DFC0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30" y="32153730"/>
            <a:ext cx="9585404" cy="10255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Utilice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legibles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 o Verdana.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recomendado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de 24 a 36 pt.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Recuerde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leerse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distancia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normal (app. 2 metros)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negro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blanco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fácil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leer.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suele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verse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alineado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izquierda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completamente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justificado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olvide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declarer la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existencia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comité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ética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(N°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aprobación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altLang="en-US" sz="30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0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5" name="Rectangle 58">
            <a:extLst>
              <a:ext uri="{FF2B5EF4-FFF2-40B4-BE49-F238E27FC236}">
                <a16:creationId xmlns:a16="http://schemas.microsoft.com/office/drawing/2014/main" id="{A433F4DD-F175-7C75-5AB8-392EE842C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30" y="12859053"/>
            <a:ext cx="9585404" cy="1295681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póster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confeccionado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modalidad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impresa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tamaño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póster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CONAKI 2025 es (90 x 120 cm) 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Formato </a:t>
            </a:r>
            <a:r>
              <a:rPr lang="en-AU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VERTICAL. </a:t>
            </a: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Consulte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institución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propio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pósteres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podría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limitar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colores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utilizar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altLang="en-US" sz="26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19" name="Rectangle 59">
            <a:extLst>
              <a:ext uri="{FF2B5EF4-FFF2-40B4-BE49-F238E27FC236}">
                <a16:creationId xmlns:a16="http://schemas.microsoft.com/office/drawing/2014/main" id="{414E1FF5-EBA0-863E-1A4E-3586020E8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8160" y="12859053"/>
            <a:ext cx="9585404" cy="12956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51917" tIns="351917" rIns="351917" bIns="351917"/>
          <a:lstStyle/>
          <a:p>
            <a:pPr marL="372429" indent="-372429"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4799" b="1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Métodos</a:t>
            </a:r>
            <a:endParaRPr lang="en-GB" sz="4799" b="1" dirty="0">
              <a:solidFill>
                <a:srgbClr val="000000"/>
              </a:solidFill>
              <a:latin typeface="Arial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Puede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cambiar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el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color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del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texto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,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el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título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y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el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fondo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del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póster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Puede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también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modificar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los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tamaños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de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cada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sección</a:t>
            </a:r>
            <a:endParaRPr lang="en-AU" sz="3199" dirty="0">
              <a:solidFill>
                <a:srgbClr val="000000"/>
              </a:solidFill>
              <a:latin typeface="Arial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Quizás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no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necesite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una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columna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completa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para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los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métodos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y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podría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empezar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con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los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resultados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en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esta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columna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,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pero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si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la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necesita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,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asegúrese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de que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haya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una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separación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clara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en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el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diseño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endParaRPr lang="en-AU" sz="3199" dirty="0">
              <a:solidFill>
                <a:srgbClr val="000000"/>
              </a:solidFill>
              <a:latin typeface="Arial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Si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desea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enfatizar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algún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punto,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utilice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negrita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en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lugar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de </a:t>
            </a:r>
            <a:r>
              <a:rPr lang="en-AU" sz="3199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cursiva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108" name="Rectangle 61">
            <a:extLst>
              <a:ext uri="{FF2B5EF4-FFF2-40B4-BE49-F238E27FC236}">
                <a16:creationId xmlns:a16="http://schemas.microsoft.com/office/drawing/2014/main" id="{D00920CD-6BF2-8CA9-CE9E-939EB95EB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7600" y="22267157"/>
            <a:ext cx="9585405" cy="117942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Discusión</a:t>
            </a:r>
            <a:r>
              <a:rPr lang="en-GB" altLang="en-US" sz="47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n-US" sz="47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n-AU" altLang="en-US" sz="47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Redacte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concisas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claras</a:t>
            </a: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OLVIDE EN SU PÓSTER FINAL RETIRAR TODAS ESTAS INSTRUCCIONES.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RECUERDE QUE ESTE MODELO ES UNA SUGERENCIA Y LO PUEDE MODIFICAR, SI ES IMPERATIVO RESPETAR EL TAMAÑO Y LA ORIENTACIÓN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Recuerde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póster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físico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papel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enviar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póster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formato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PDF para ser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incluído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altLang="en-US" sz="31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material audiovisual del </a:t>
            </a:r>
            <a:r>
              <a:rPr lang="en-GB" altLang="en-US" sz="31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congreso</a:t>
            </a: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0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12" name="Text Box 66">
            <a:extLst>
              <a:ext uri="{FF2B5EF4-FFF2-40B4-BE49-F238E27FC236}">
                <a16:creationId xmlns:a16="http://schemas.microsoft.com/office/drawing/2014/main" id="{55A4CF2B-8500-9C02-EF04-144CDA284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92965" y="21952201"/>
            <a:ext cx="3417349" cy="1832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5958" tIns="175958" rIns="175958" bIns="175958">
            <a:spAutoFit/>
          </a:bodyPr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Recuerda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añadir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leyenda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imágenes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tablas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gráficos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114" name="Rectangle 74">
            <a:extLst>
              <a:ext uri="{FF2B5EF4-FFF2-40B4-BE49-F238E27FC236}">
                <a16:creationId xmlns:a16="http://schemas.microsoft.com/office/drawing/2014/main" id="{6082D52C-6963-A9F9-62EE-684550798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30" y="26112151"/>
            <a:ext cx="9544136" cy="57452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r>
              <a:rPr lang="en-GB" altLang="en-US" sz="47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GB" altLang="en-US" sz="47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8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 </a:t>
            </a:r>
            <a:r>
              <a:rPr lang="en-GB" altLang="en-US" sz="38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coincidir</a:t>
            </a:r>
            <a:r>
              <a:rPr lang="en-GB" altLang="en-US" sz="38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altLang="en-US" sz="38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altLang="en-US" sz="38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n-US" sz="38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resumen</a:t>
            </a:r>
            <a:r>
              <a:rPr lang="en-GB" altLang="en-US" sz="38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8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enviado</a:t>
            </a:r>
            <a:endParaRPr lang="en-GB" altLang="en-US" sz="38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3899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20" name="Group 50">
            <a:extLst>
              <a:ext uri="{FF2B5EF4-FFF2-40B4-BE49-F238E27FC236}">
                <a16:creationId xmlns:a16="http://schemas.microsoft.com/office/drawing/2014/main" id="{D9A1FA28-FFDF-FB44-FC3C-6B3F306F1549}"/>
              </a:ext>
            </a:extLst>
          </p:cNvPr>
          <p:cNvGrpSpPr>
            <a:grpSpLocks/>
          </p:cNvGrpSpPr>
          <p:nvPr/>
        </p:nvGrpSpPr>
        <p:grpSpPr bwMode="auto">
          <a:xfrm>
            <a:off x="13917774" y="21020181"/>
            <a:ext cx="5264910" cy="3530045"/>
            <a:chOff x="15801932" y="20859788"/>
            <a:chExt cx="5399087" cy="3598862"/>
          </a:xfrm>
        </p:grpSpPr>
        <p:sp>
          <p:nvSpPr>
            <p:cNvPr id="4131" name="Rectangle 67">
              <a:extLst>
                <a:ext uri="{FF2B5EF4-FFF2-40B4-BE49-F238E27FC236}">
                  <a16:creationId xmlns:a16="http://schemas.microsoft.com/office/drawing/2014/main" id="{2F2E6B3A-7762-679D-E703-8138693AB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01932" y="20859788"/>
              <a:ext cx="5399087" cy="3598862"/>
            </a:xfrm>
            <a:prstGeom prst="rect">
              <a:avLst/>
            </a:prstGeom>
            <a:solidFill>
              <a:srgbClr val="EEEEE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217" eaLnBrk="0" fontAlgn="base" hangingPunct="0">
                <a:spcBef>
                  <a:spcPts val="600"/>
                </a:spcBef>
                <a:spcAft>
                  <a:spcPts val="600"/>
                </a:spcAft>
                <a:buNone/>
              </a:pPr>
              <a:endParaRPr lang="en-GB" altLang="en-US" sz="230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pic>
          <p:nvPicPr>
            <p:cNvPr id="4132" name="Picture 84" descr="C:\Users\Tracy\AppData\Local\Microsoft\Windows\Temporary Internet Files\Content.IE5\T5TCSXYX\MCj03609720000[1].wmf">
              <a:extLst>
                <a:ext uri="{FF2B5EF4-FFF2-40B4-BE49-F238E27FC236}">
                  <a16:creationId xmlns:a16="http://schemas.microsoft.com/office/drawing/2014/main" id="{DB1FF9BB-8DF7-2A22-FD53-B573CCAFBE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02130" y="21216978"/>
              <a:ext cx="2805140" cy="2936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22" name="Rectangle 57">
            <a:extLst>
              <a:ext uri="{FF2B5EF4-FFF2-40B4-BE49-F238E27FC236}">
                <a16:creationId xmlns:a16="http://schemas.microsoft.com/office/drawing/2014/main" id="{59FBABE5-3A09-B6D2-1C04-8F8D14BF8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2064" y="26112151"/>
            <a:ext cx="9585404" cy="1630241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Al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diseñar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póster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deja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espacio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libre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alrededor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No lo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sobrecargues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añadir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imágenes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fotografías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gráficos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diagramas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logotipos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etc., para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apariencia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dividir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Los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mejores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archivos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imagen para </a:t>
            </a:r>
            <a:r>
              <a:rPr lang="en-AU" altLang="en-US" sz="31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insertar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JPEG o TIFF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57">
            <a:extLst>
              <a:ext uri="{FF2B5EF4-FFF2-40B4-BE49-F238E27FC236}">
                <a16:creationId xmlns:a16="http://schemas.microsoft.com/office/drawing/2014/main" id="{7DE842D2-4DB5-5C2E-8E0E-6231EB049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2578" y="12859054"/>
            <a:ext cx="9585404" cy="909314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sz="4400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Puedes</a:t>
            </a:r>
            <a:r>
              <a:rPr lang="en-AU" sz="440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4400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variar</a:t>
            </a:r>
            <a:r>
              <a:rPr lang="en-AU" sz="440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4400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el</a:t>
            </a:r>
            <a:r>
              <a:rPr lang="en-AU" sz="440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4400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tamaño</a:t>
            </a:r>
            <a:r>
              <a:rPr lang="en-AU" sz="440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de </a:t>
            </a:r>
            <a:r>
              <a:rPr lang="en-AU" sz="4400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cada</a:t>
            </a:r>
            <a:r>
              <a:rPr lang="en-AU" sz="440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4400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sección</a:t>
            </a:r>
            <a:r>
              <a:rPr lang="en-AU" sz="440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4400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segun</a:t>
            </a:r>
            <a:r>
              <a:rPr lang="en-AU" sz="440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4400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tu</a:t>
            </a:r>
            <a:r>
              <a:rPr lang="en-AU" sz="440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</a:t>
            </a:r>
            <a:r>
              <a:rPr lang="en-AU" sz="4400" dirty="0" err="1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necesidad</a:t>
            </a:r>
            <a:r>
              <a:rPr lang="en-AU" sz="480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47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9" name="Rectangle 62">
            <a:extLst>
              <a:ext uri="{FF2B5EF4-FFF2-40B4-BE49-F238E27FC236}">
                <a16:creationId xmlns:a16="http://schemas.microsoft.com/office/drawing/2014/main" id="{BC3ECAF6-94DA-F0DB-E4E0-CAAFFD6A7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4425" y="15536589"/>
            <a:ext cx="8693369" cy="3530045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387" tIns="44693" rIns="89387" bIns="44693" anchor="ctr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23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4121" name="Group 52">
            <a:extLst>
              <a:ext uri="{FF2B5EF4-FFF2-40B4-BE49-F238E27FC236}">
                <a16:creationId xmlns:a16="http://schemas.microsoft.com/office/drawing/2014/main" id="{C2196466-CF26-A451-E59F-6D16503B51FE}"/>
              </a:ext>
            </a:extLst>
          </p:cNvPr>
          <p:cNvGrpSpPr>
            <a:grpSpLocks/>
          </p:cNvGrpSpPr>
          <p:nvPr/>
        </p:nvGrpSpPr>
        <p:grpSpPr bwMode="auto">
          <a:xfrm>
            <a:off x="10610310" y="33751241"/>
            <a:ext cx="8693370" cy="3530045"/>
            <a:chOff x="11561365" y="17784543"/>
            <a:chExt cx="8915400" cy="3598863"/>
          </a:xfrm>
        </p:grpSpPr>
        <p:sp>
          <p:nvSpPr>
            <p:cNvPr id="4129" name="Rectangle 68">
              <a:extLst>
                <a:ext uri="{FF2B5EF4-FFF2-40B4-BE49-F238E27FC236}">
                  <a16:creationId xmlns:a16="http://schemas.microsoft.com/office/drawing/2014/main" id="{D83C0F30-55D6-4D21-9EE2-FEB80A925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1365" y="17784543"/>
              <a:ext cx="8915400" cy="3598863"/>
            </a:xfrm>
            <a:prstGeom prst="rect">
              <a:avLst/>
            </a:prstGeom>
            <a:solidFill>
              <a:srgbClr val="EEEEE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217" eaLnBrk="0" fontAlgn="base" hangingPunct="0">
                <a:spcBef>
                  <a:spcPts val="600"/>
                </a:spcBef>
                <a:spcAft>
                  <a:spcPts val="600"/>
                </a:spcAft>
                <a:buNone/>
              </a:pPr>
              <a:endParaRPr lang="en-GB" altLang="en-US" sz="230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aphicFrame>
          <p:nvGraphicFramePr>
            <p:cNvPr id="4130" name="Chart 51">
              <a:extLst>
                <a:ext uri="{FF2B5EF4-FFF2-40B4-BE49-F238E27FC236}">
                  <a16:creationId xmlns:a16="http://schemas.microsoft.com/office/drawing/2014/main" id="{FA026444-2E03-56A0-BABB-8A652F86E8D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77009386"/>
                </p:ext>
              </p:extLst>
            </p:nvPr>
          </p:nvGraphicFramePr>
          <p:xfrm>
            <a:off x="11761330" y="18284608"/>
            <a:ext cx="8143932" cy="3038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7943776" imgH="2981202" progId="Excel.Chart.8">
                    <p:embed/>
                  </p:oleObj>
                </mc:Choice>
                <mc:Fallback>
                  <p:oleObj r:id="rId4" imgW="7943776" imgH="2981202" progId="Excel.Chart.8">
                    <p:embed/>
                    <p:pic>
                      <p:nvPicPr>
                        <p:cNvPr id="4130" name="Chart 51">
                          <a:extLst>
                            <a:ext uri="{FF2B5EF4-FFF2-40B4-BE49-F238E27FC236}">
                              <a16:creationId xmlns:a16="http://schemas.microsoft.com/office/drawing/2014/main" id="{FA026444-2E03-56A0-BABB-8A652F86E8D9}"/>
                            </a:ext>
                          </a:extLst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1330" y="18284608"/>
                          <a:ext cx="8143932" cy="3038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13" name="Text Box 69">
            <a:extLst>
              <a:ext uri="{FF2B5EF4-FFF2-40B4-BE49-F238E27FC236}">
                <a16:creationId xmlns:a16="http://schemas.microsoft.com/office/drawing/2014/main" id="{5383191C-E0A0-E864-D12C-267688E0F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0921" y="37528482"/>
            <a:ext cx="8693370" cy="1198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4693" rIns="0" bIns="44693">
            <a:spAutoFit/>
          </a:bodyPr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imágenes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ancho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completo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 las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imágenes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2/3 del ancho de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columna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deben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títulos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ancho de la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columna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aparecer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encima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AU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debajo</a:t>
            </a: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imagen.</a:t>
            </a:r>
          </a:p>
        </p:txBody>
      </p:sp>
      <p:graphicFrame>
        <p:nvGraphicFramePr>
          <p:cNvPr id="4123" name="Chart 38">
            <a:extLst>
              <a:ext uri="{FF2B5EF4-FFF2-40B4-BE49-F238E27FC236}">
                <a16:creationId xmlns:a16="http://schemas.microsoft.com/office/drawing/2014/main" id="{0F968204-39DB-8893-A4D4-A6DCCE0C56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990208"/>
              </p:ext>
            </p:extLst>
          </p:nvPr>
        </p:nvGraphicFramePr>
        <p:xfrm>
          <a:off x="20731885" y="15507884"/>
          <a:ext cx="8071168" cy="3439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8071804" imgH="3444539" progId="Excel.Chart.8">
                  <p:embed/>
                </p:oleObj>
              </mc:Choice>
              <mc:Fallback>
                <p:oleObj r:id="rId6" imgW="8071804" imgH="3444539" progId="Excel.Chart.8">
                  <p:embed/>
                  <p:pic>
                    <p:nvPicPr>
                      <p:cNvPr id="4123" name="Chart 38">
                        <a:extLst>
                          <a:ext uri="{FF2B5EF4-FFF2-40B4-BE49-F238E27FC236}">
                            <a16:creationId xmlns:a16="http://schemas.microsoft.com/office/drawing/2014/main" id="{0F968204-39DB-8893-A4D4-A6DCCE0C569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1885" y="15507884"/>
                        <a:ext cx="8071168" cy="3439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A8C31478-A036-E991-FF91-F43BB805A599}"/>
              </a:ext>
            </a:extLst>
          </p:cNvPr>
          <p:cNvSpPr txBox="1"/>
          <p:nvPr/>
        </p:nvSpPr>
        <p:spPr>
          <a:xfrm>
            <a:off x="1389455" y="1577544"/>
            <a:ext cx="36959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>
                <a:latin typeface="Abadi" panose="020F0502020204030204" pitchFamily="34" charset="0"/>
              </a:rPr>
              <a:t>LOGO DE LA INSTITUCION DE LOS AUTORES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2D697D4-7BA7-1E4A-7AF5-5A012B3504C7}"/>
              </a:ext>
            </a:extLst>
          </p:cNvPr>
          <p:cNvSpPr/>
          <p:nvPr/>
        </p:nvSpPr>
        <p:spPr bwMode="auto">
          <a:xfrm>
            <a:off x="794799" y="897063"/>
            <a:ext cx="4290646" cy="39155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A8EA6B2-AFB6-5A19-EFC8-FC9DCE425A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614733" y="869153"/>
            <a:ext cx="6865681" cy="286166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1B608DD-7EE2-DDDA-5099-F2FCE6BE168B}"/>
              </a:ext>
            </a:extLst>
          </p:cNvPr>
          <p:cNvSpPr txBox="1"/>
          <p:nvPr/>
        </p:nvSpPr>
        <p:spPr>
          <a:xfrm>
            <a:off x="3805837" y="4753961"/>
            <a:ext cx="220862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8000" b="1" dirty="0">
                <a:latin typeface="Arial" panose="020B0604020202020204" pitchFamily="34" charset="0"/>
                <a:cs typeface="Arial" panose="020B0604020202020204" pitchFamily="34" charset="0"/>
              </a:rPr>
              <a:t>El título del póster va aquí y debe coincidir con el título del resumen enviado.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CF5E6BB2-7F43-9078-C041-9A6C2C8EE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310" y="10046625"/>
            <a:ext cx="21870095" cy="199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GB" altLang="en-US" sz="4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afiliaciones</a:t>
            </a:r>
            <a:r>
              <a:rPr lang="en-GB" alt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n-US" sz="4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alt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4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GB" alt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GB" altLang="en-US" sz="4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aquí</a:t>
            </a:r>
            <a:endParaRPr lang="en-GB" alt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ED50EBF-DFA3-4753-4F97-714294C26C6A}"/>
              </a:ext>
            </a:extLst>
          </p:cNvPr>
          <p:cNvSpPr txBox="1"/>
          <p:nvPr/>
        </p:nvSpPr>
        <p:spPr>
          <a:xfrm>
            <a:off x="10610310" y="897063"/>
            <a:ext cx="56489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 de folio del trabajo</a:t>
            </a:r>
          </a:p>
          <a:p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(Obligatorio para reconocimiento y organización de su poster) </a:t>
            </a:r>
          </a:p>
        </p:txBody>
      </p:sp>
      <p:sp>
        <p:nvSpPr>
          <p:cNvPr id="11" name="Rectangle 55">
            <a:extLst>
              <a:ext uri="{FF2B5EF4-FFF2-40B4-BE49-F238E27FC236}">
                <a16:creationId xmlns:a16="http://schemas.microsoft.com/office/drawing/2014/main" id="{F41F4D99-14C5-BA43-7184-FCF42E9FA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2577" y="36779784"/>
            <a:ext cx="9585405" cy="562905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999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  <a:endParaRPr lang="en-GB" altLang="en-US" sz="39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mas de 10 </a:t>
            </a: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altLang="en-US" sz="2799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ojalá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mas de 5)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9E2266A-646D-E2B3-5F98-B8D58A8A8756}"/>
              </a:ext>
            </a:extLst>
          </p:cNvPr>
          <p:cNvSpPr txBox="1"/>
          <p:nvPr/>
        </p:nvSpPr>
        <p:spPr>
          <a:xfrm>
            <a:off x="23756779" y="3891654"/>
            <a:ext cx="5648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(Obligatorio logo de CONAKI 2025)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1b0433-a531-441e-a57a-d7dfdbd16bab">
      <Terms xmlns="http://schemas.microsoft.com/office/infopath/2007/PartnerControls"/>
    </lcf76f155ced4ddcb4097134ff3c332f>
    <TaxCatchAll xmlns="c8cc0759-2779-4f37-a4ce-41bcbf368f4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1285B1139ADA43A5FDBD06AACC27BE" ma:contentTypeVersion="18" ma:contentTypeDescription="Create a new document." ma:contentTypeScope="" ma:versionID="3ace01099db3b97372cf7dc6e9bcf0e3">
  <xsd:schema xmlns:xsd="http://www.w3.org/2001/XMLSchema" xmlns:xs="http://www.w3.org/2001/XMLSchema" xmlns:p="http://schemas.microsoft.com/office/2006/metadata/properties" xmlns:ns2="861b0433-a531-441e-a57a-d7dfdbd16bab" xmlns:ns3="c8cc0759-2779-4f37-a4ce-41bcbf368f4b" targetNamespace="http://schemas.microsoft.com/office/2006/metadata/properties" ma:root="true" ma:fieldsID="e7f0c67ea01f9b49a6795f2abfbcb88e" ns2:_="" ns3:_="">
    <xsd:import namespace="861b0433-a531-441e-a57a-d7dfdbd16bab"/>
    <xsd:import namespace="c8cc0759-2779-4f37-a4ce-41bcbf368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b0433-a531-441e-a57a-d7dfdbd16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9c69e03-6b7e-4f40-bee0-8f3f36f365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c0759-2779-4f37-a4ce-41bcbf368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81dbc3b-0b83-4edf-b7c4-2e3741b27152}" ma:internalName="TaxCatchAll" ma:showField="CatchAllData" ma:web="c8cc0759-2779-4f37-a4ce-41bcbf368f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4B77F-B5EF-422C-AAF6-25C7554C1C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7FDBC4-5F96-438C-82F8-AAA13A7BF9A6}">
  <ds:schemaRefs>
    <ds:schemaRef ds:uri="861b0433-a531-441e-a57a-d7dfdbd16bab"/>
    <ds:schemaRef ds:uri="c8cc0759-2779-4f37-a4ce-41bcbf368f4b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F662E6E-21A6-4434-8AC5-E7C7EA8D0878}">
  <ds:schemaRefs>
    <ds:schemaRef ds:uri="861b0433-a531-441e-a57a-d7dfdbd16bab"/>
    <ds:schemaRef ds:uri="c8cc0759-2779-4f37-a4ce-41bcbf368f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491</Words>
  <Application>Microsoft Macintosh PowerPoint</Application>
  <PresentationFormat>Personalizado</PresentationFormat>
  <Paragraphs>75</Paragraphs>
  <Slides>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Abadi</vt:lpstr>
      <vt:lpstr>Aptos</vt:lpstr>
      <vt:lpstr>Arial</vt:lpstr>
      <vt:lpstr>Times New Roman</vt:lpstr>
      <vt:lpstr>Blank Presentation</vt:lpstr>
      <vt:lpstr>Excel.Chart.8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Bury</dc:creator>
  <cp:lastModifiedBy>Daniel Humberto Arellano Sepulveda (darellanos)</cp:lastModifiedBy>
  <cp:revision>7</cp:revision>
  <dcterms:created xsi:type="dcterms:W3CDTF">2023-01-24T17:47:07Z</dcterms:created>
  <dcterms:modified xsi:type="dcterms:W3CDTF">2025-07-05T17:52:32Z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0x0101000E1285B1139ADA43A5FDBD06AACC27BE</vt:lpwstr>
  </property>
  <property fmtid="{D5CDD505-2E9C-101B-9397-08002B2CF9AE}" pid="3" name="MediaServiceImageTags">
    <vt:lpwstr/>
  </property>
</Properties>
</file>